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4" r:id="rId3"/>
    <p:sldId id="313" r:id="rId4"/>
    <p:sldId id="315" r:id="rId5"/>
    <p:sldId id="31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310" r:id="rId44"/>
    <p:sldId id="311" r:id="rId45"/>
    <p:sldId id="312" r:id="rId46"/>
    <p:sldId id="317" r:id="rId47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ADE2F-AE14-4291-824E-237A32179D06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A0CF9-0212-4013-94DF-F106926D89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Accuracy, Sensitivity &amp; Specificity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Accuracy = (TP+TN)/(TP+FP+FN+TN) </a:t>
            </a:r>
          </a:p>
          <a:p>
            <a:pPr>
              <a:buNone/>
            </a:pPr>
            <a:r>
              <a:rPr lang="en-US" dirty="0" smtClean="0"/>
              <a:t>		       = (TP+TN)/total </a:t>
            </a:r>
          </a:p>
          <a:p>
            <a:pPr>
              <a:buNone/>
            </a:pPr>
            <a:r>
              <a:rPr lang="en-US" dirty="0" smtClean="0"/>
              <a:t>                 = (15+60)/100 </a:t>
            </a:r>
          </a:p>
          <a:p>
            <a:pPr>
              <a:buNone/>
            </a:pPr>
            <a:r>
              <a:rPr lang="en-US" dirty="0" smtClean="0"/>
              <a:t>                 = 0.75</a:t>
            </a:r>
            <a:endParaRPr lang="en-US" dirty="0"/>
          </a:p>
        </p:txBody>
      </p:sp>
      <p:pic>
        <p:nvPicPr>
          <p:cNvPr id="1026" name="Picture 2" descr="https://miro.medium.com/max/380/1*vmyOB929OAkDgOF8Riucu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4000504"/>
            <a:ext cx="5286412" cy="20717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Accuracy…………..good/bad..?</a:t>
            </a:r>
            <a:endParaRPr lang="en-US" b="1" dirty="0"/>
          </a:p>
        </p:txBody>
      </p:sp>
      <p:pic>
        <p:nvPicPr>
          <p:cNvPr id="4" name="Content Placeholder 3" descr="Screenshot (78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8736"/>
            <a:ext cx="9143999" cy="5429264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What’s the proportion of positive class identifications is correct? In other words, if the classifier predicted a positive class, how often is it correct?</a:t>
            </a:r>
          </a:p>
          <a:p>
            <a:pPr>
              <a:buNone/>
            </a:pPr>
            <a:r>
              <a:rPr lang="en-US" sz="2400" b="1" dirty="0" smtClean="0"/>
              <a:t>Precision</a:t>
            </a:r>
            <a:r>
              <a:rPr lang="en-US" sz="2400" dirty="0" smtClean="0"/>
              <a:t> for Dog </a:t>
            </a:r>
            <a:r>
              <a:rPr lang="en-US" sz="2400" b="1" dirty="0" smtClean="0"/>
              <a:t>= TP/Predicted positive </a:t>
            </a:r>
          </a:p>
          <a:p>
            <a:pPr>
              <a:buNone/>
            </a:pPr>
            <a:r>
              <a:rPr lang="en-US" sz="2400" b="1" dirty="0" smtClean="0"/>
              <a:t>			     = TP/(TP+FP) </a:t>
            </a:r>
          </a:p>
          <a:p>
            <a:pPr>
              <a:buNone/>
            </a:pPr>
            <a:r>
              <a:rPr lang="en-US" sz="2400" b="1" dirty="0" smtClean="0"/>
              <a:t>			    </a:t>
            </a:r>
            <a:r>
              <a:rPr lang="en-US" sz="2400" dirty="0" smtClean="0"/>
              <a:t> = 15/35 = 0.42</a:t>
            </a:r>
          </a:p>
          <a:p>
            <a:r>
              <a:rPr lang="en-US" sz="2000" dirty="0" smtClean="0"/>
              <a:t>Out of all the times Dog was predicted, 42% of the time, the classifier was c</a:t>
            </a:r>
            <a:r>
              <a:rPr lang="en-US" sz="2400" dirty="0" smtClean="0"/>
              <a:t>orrect.</a:t>
            </a:r>
          </a:p>
          <a:p>
            <a:endParaRPr lang="en-US" sz="2400" dirty="0"/>
          </a:p>
        </p:txBody>
      </p:sp>
      <p:pic>
        <p:nvPicPr>
          <p:cNvPr id="73730" name="Picture 2" descr="https://miro.medium.com/max/380/1*vmyOB929OAkDgOF8Riucu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5000636"/>
            <a:ext cx="7037966" cy="15001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F1 Score / F-score / </a:t>
            </a:r>
            <a:r>
              <a:rPr lang="en-US" b="1" dirty="0" smtClean="0"/>
              <a:t>F-measure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Sometimes, we want to consider both Precision and Recall. </a:t>
            </a:r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 smtClean="0"/>
              <a:t>can be achieved through an F1 Score.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 smtClean="0"/>
              <a:t>is defined as the harmonic mean of the model’s precision and recall. </a:t>
            </a:r>
          </a:p>
          <a:p>
            <a:pPr>
              <a:buNone/>
            </a:pPr>
            <a:r>
              <a:rPr lang="en-US" sz="2400" b="1" dirty="0" smtClean="0"/>
              <a:t>F1 Score for Dog = 2* (Precision*Recall)/(</a:t>
            </a:r>
            <a:r>
              <a:rPr lang="en-US" sz="2400" b="1" dirty="0" err="1" smtClean="0"/>
              <a:t>Precision+Recall</a:t>
            </a:r>
            <a:r>
              <a:rPr lang="en-US" sz="2400" b="1" dirty="0" smtClean="0"/>
              <a:t>)</a:t>
            </a:r>
          </a:p>
          <a:p>
            <a:pPr>
              <a:buNone/>
            </a:pPr>
            <a:r>
              <a:rPr lang="en-US" sz="2400" dirty="0" smtClean="0"/>
              <a:t>                                = </a:t>
            </a:r>
            <a:r>
              <a:rPr lang="en-US" sz="2400" dirty="0" smtClean="0"/>
              <a:t>2* (0.42*0.75)/(0.42+0.75) =0.53</a:t>
            </a:r>
          </a:p>
          <a:p>
            <a:endParaRPr lang="en-US" sz="2400" dirty="0"/>
          </a:p>
        </p:txBody>
      </p:sp>
      <p:pic>
        <p:nvPicPr>
          <p:cNvPr id="1026" name="Picture 2" descr="https://miro.medium.com/max/380/1*vmyOB929OAkDgOF8Riucu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64" y="5214950"/>
            <a:ext cx="6119830" cy="1571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Recall/Sensitivity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What’s the proportion of the actual positive class is identified correctly? In other words, when it’s actually positive, how often does it predict positive?</a:t>
            </a:r>
          </a:p>
          <a:p>
            <a:r>
              <a:rPr lang="en-US" sz="2400" b="1" dirty="0" smtClean="0"/>
              <a:t>Recall for Dog = TP/Actual positive </a:t>
            </a:r>
          </a:p>
          <a:p>
            <a:pPr>
              <a:buNone/>
            </a:pPr>
            <a:r>
              <a:rPr lang="en-US" sz="2400" b="1" dirty="0" smtClean="0"/>
              <a:t>			    = TP/(TP+FN) </a:t>
            </a:r>
          </a:p>
          <a:p>
            <a:pPr>
              <a:buNone/>
            </a:pPr>
            <a:r>
              <a:rPr lang="en-US" sz="2400" dirty="0" smtClean="0"/>
              <a:t>                               = 15/20 = 0.75</a:t>
            </a:r>
          </a:p>
          <a:p>
            <a:pPr>
              <a:buNone/>
            </a:pPr>
            <a:r>
              <a:rPr lang="en-US" sz="2400" dirty="0" smtClean="0"/>
              <a:t>Out of all the times Dog labels should have been predicted, the classifier correctly predicted 75% of the labels.</a:t>
            </a:r>
          </a:p>
          <a:p>
            <a:endParaRPr lang="en-US" sz="2800" dirty="0"/>
          </a:p>
        </p:txBody>
      </p:sp>
      <p:pic>
        <p:nvPicPr>
          <p:cNvPr id="74754" name="Picture 2" descr="https://miro.medium.com/max/380/1*vmyOB929OAkDgOF8Riucu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5469" y="4857760"/>
            <a:ext cx="8378531" cy="1785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2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2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2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2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147</Words>
  <Application>Microsoft Office PowerPoint</Application>
  <PresentationFormat>On-screen Show (4:3)</PresentationFormat>
  <Paragraphs>25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Accuracy, Sensitivity &amp; Specificity</vt:lpstr>
      <vt:lpstr>Accuracy</vt:lpstr>
      <vt:lpstr>Accuracy…………..good/bad..?</vt:lpstr>
      <vt:lpstr>Precision</vt:lpstr>
      <vt:lpstr>Recall/Sensitivity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F1 Score / F-score / F-measure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&amp; Specificity</dc:title>
  <dc:creator>DELL</dc:creator>
  <cp:lastModifiedBy>DELL</cp:lastModifiedBy>
  <cp:revision>10</cp:revision>
  <dcterms:created xsi:type="dcterms:W3CDTF">2023-01-21T07:03:00Z</dcterms:created>
  <dcterms:modified xsi:type="dcterms:W3CDTF">2023-01-21T08:16:20Z</dcterms:modified>
</cp:coreProperties>
</file>